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5" r:id="rId4"/>
    <p:sldId id="262" r:id="rId5"/>
    <p:sldId id="272" r:id="rId6"/>
    <p:sldId id="276" r:id="rId7"/>
    <p:sldId id="277" r:id="rId8"/>
    <p:sldId id="273" r:id="rId9"/>
    <p:sldId id="278" r:id="rId10"/>
    <p:sldId id="274" r:id="rId11"/>
    <p:sldId id="275" r:id="rId12"/>
    <p:sldId id="279" r:id="rId13"/>
    <p:sldId id="269" r:id="rId14"/>
    <p:sldId id="266" r:id="rId15"/>
    <p:sldId id="270" r:id="rId16"/>
    <p:sldId id="268" r:id="rId17"/>
    <p:sldId id="267" r:id="rId18"/>
    <p:sldId id="257" r:id="rId19"/>
    <p:sldId id="264" r:id="rId20"/>
    <p:sldId id="258" r:id="rId21"/>
    <p:sldId id="263" r:id="rId22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F4524-BEC3-4189-8494-1D4ED5675BAD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55A2-F3FF-4E69-AF88-83AFFA84D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70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9CAA4-C689-492F-AEA8-0AB0502A14BB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5236-38D2-45E5-8B02-A35CECB5B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864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7036B-F401-42BC-BA9F-985AE41A8EE0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2733-0944-4561-8126-B40EFFD0A50E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E9FEC-6F87-427A-822A-67C4D4006495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4CD9-C660-4A9C-AB42-433FB7572DC6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14A-1293-4E19-916E-ADE312C805E1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345C-CDDD-44FA-AFCB-26400F0DDFA3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5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8B19-D739-47AC-932A-A346E67FFF53}" type="datetime1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F49B-820E-408C-B4BE-299EE7B7D304}" type="datetime1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E8BC-6889-44F7-BEAC-30A084869DFE}" type="datetime1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6F480-3524-445B-ADAB-BB5674D8C381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0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E62-D23E-49B5-85C6-0663ACCB50F7}" type="datetime1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0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5F98-734B-435E-B02B-132B9738213A}" type="datetime1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FC5E-6B6E-41C9-9CE2-A5E1A2F41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0"/>
            <a:ext cx="4066168" cy="5168986"/>
          </a:xfrm>
        </p:spPr>
      </p:pic>
    </p:spTree>
    <p:extLst>
      <p:ext uri="{BB962C8B-B14F-4D97-AF65-F5344CB8AC3E}">
        <p14:creationId xmlns:p14="http://schemas.microsoft.com/office/powerpoint/2010/main" val="28877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073549" cy="47244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1829233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864332" cy="45720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315307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823881" cy="45720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31802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845370" cy="45720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168054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33026"/>
          <a:stretch/>
        </p:blipFill>
        <p:spPr>
          <a:xfrm>
            <a:off x="5029200" y="1828800"/>
            <a:ext cx="3276600" cy="4559236"/>
          </a:xfrm>
        </p:spPr>
      </p:pic>
      <p:pic>
        <p:nvPicPr>
          <p:cNvPr id="3074" name="Picture 2" descr="C:\Users\jenni_000\Downloads\Lab 2\D4515AD6-F2FF-4D37-AEDE-015818ED4E7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r="13284"/>
          <a:stretch/>
        </p:blipFill>
        <p:spPr bwMode="auto">
          <a:xfrm>
            <a:off x="779335" y="1828800"/>
            <a:ext cx="409746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248465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50974" cy="47244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2528349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5933" r="10155" b="4839"/>
          <a:stretch/>
        </p:blipFill>
        <p:spPr bwMode="auto">
          <a:xfrm>
            <a:off x="2971800" y="2009775"/>
            <a:ext cx="3230912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  <p:pic>
        <p:nvPicPr>
          <p:cNvPr id="4098" name="Picture 2" descr="Silkie Bantam 2 - chicken Breeds | ქათმის ჯიშები | qatmis jisheb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" b="9965"/>
          <a:stretch/>
        </p:blipFill>
        <p:spPr bwMode="auto">
          <a:xfrm>
            <a:off x="381000" y="4500562"/>
            <a:ext cx="2857500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aked Neck - chicken Breeds | ქათმის ჯიშები | qatmis jishe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082" y="1228725"/>
            <a:ext cx="221071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lish 2 - chicken Breeds | ქათმის ჯიშები | qatmis jisheb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29717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ultan - chicken Breeds | ქათმის ჯიშები | qatmis jisheb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0487"/>
            <a:ext cx="2573585" cy="308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51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295400"/>
            <a:ext cx="3962400" cy="5278327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271417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924844"/>
            <a:ext cx="5162550" cy="3876675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54155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4495800" cy="44958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4104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1920081"/>
            <a:ext cx="5162550" cy="38862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144195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28800"/>
            <a:ext cx="4241452" cy="40386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04369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enni_000\Downloads\Lab 3\9C6B2B91-147F-40E5-9DE3-0BB3E16713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321955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9867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3999"/>
            <a:ext cx="6019800" cy="4820283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31213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0" b="4665"/>
          <a:stretch/>
        </p:blipFill>
        <p:spPr>
          <a:xfrm>
            <a:off x="2209800" y="1295400"/>
            <a:ext cx="4800600" cy="5108624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227622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7073549" cy="47244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263618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32" y="1600200"/>
            <a:ext cx="4726535" cy="4525963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301803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/>
          <a:stretch/>
        </p:blipFill>
        <p:spPr>
          <a:xfrm>
            <a:off x="4343400" y="2120105"/>
            <a:ext cx="4543424" cy="348615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r="13299"/>
          <a:stretch/>
        </p:blipFill>
        <p:spPr>
          <a:xfrm>
            <a:off x="457200" y="1762918"/>
            <a:ext cx="3757613" cy="4200525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126192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7073549" cy="47244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6"/>
          </a:solidFill>
        </p:spPr>
        <p:txBody>
          <a:bodyPr/>
          <a:lstStyle/>
          <a:p>
            <a:r>
              <a:rPr lang="en-US" b="1" dirty="0"/>
              <a:t>Domesticated</a:t>
            </a:r>
          </a:p>
        </p:txBody>
      </p:sp>
    </p:spTree>
    <p:extLst>
      <p:ext uri="{BB962C8B-B14F-4D97-AF65-F5344CB8AC3E}">
        <p14:creationId xmlns:p14="http://schemas.microsoft.com/office/powerpoint/2010/main" val="231867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21596" cy="4191000"/>
          </a:xfr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/>
          </a:solidFill>
        </p:spPr>
        <p:txBody>
          <a:bodyPr/>
          <a:lstStyle/>
          <a:p>
            <a:r>
              <a:rPr lang="en-US" b="1" dirty="0"/>
              <a:t>Wild</a:t>
            </a:r>
          </a:p>
        </p:txBody>
      </p:sp>
    </p:spTree>
    <p:extLst>
      <p:ext uri="{BB962C8B-B14F-4D97-AF65-F5344CB8AC3E}">
        <p14:creationId xmlns:p14="http://schemas.microsoft.com/office/powerpoint/2010/main" val="52529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</Words>
  <Application>Microsoft Office PowerPoint</Application>
  <PresentationFormat>On-screen Show (4:3)</PresentationFormat>
  <Paragraphs>21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Wild</vt:lpstr>
      <vt:lpstr>Domesticated</vt:lpstr>
      <vt:lpstr>Domesticated</vt:lpstr>
      <vt:lpstr>Domesticated</vt:lpstr>
      <vt:lpstr>Domesticated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</dc:title>
  <dc:creator>Jennifer Rollings</dc:creator>
  <cp:lastModifiedBy>Burns, Jeffrey</cp:lastModifiedBy>
  <cp:revision>18</cp:revision>
  <cp:lastPrinted>2014-03-29T14:11:24Z</cp:lastPrinted>
  <dcterms:created xsi:type="dcterms:W3CDTF">2014-03-29T13:40:18Z</dcterms:created>
  <dcterms:modified xsi:type="dcterms:W3CDTF">2019-05-21T18:57:06Z</dcterms:modified>
</cp:coreProperties>
</file>